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001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932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389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355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52988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196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10434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8376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002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446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96422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F67C7-66D4-4B3F-B9FB-80A0D35CD2AD}" type="datetimeFigureOut">
              <a:rPr lang="he-IL" smtClean="0"/>
              <a:t>ב'/שבט/תשע"ב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F439C-25DA-49E7-B282-3A757F28B91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7001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 rot="11393441">
            <a:off x="4747459" y="3902343"/>
            <a:ext cx="877806" cy="172630"/>
            <a:chOff x="2483768" y="1103312"/>
            <a:chExt cx="1080120" cy="741511"/>
          </a:xfrm>
        </p:grpSpPr>
        <p:sp>
          <p:nvSpPr>
            <p:cNvPr id="37" name="Isosceles Triangle 36"/>
            <p:cNvSpPr/>
            <p:nvPr/>
          </p:nvSpPr>
          <p:spPr>
            <a:xfrm>
              <a:off x="2483768" y="1103312"/>
              <a:ext cx="1080120" cy="74151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38" name="Straight Connector 37"/>
            <p:cNvCxnSpPr>
              <a:stCxn id="37" idx="0"/>
              <a:endCxn id="37" idx="2"/>
            </p:cNvCxnSpPr>
            <p:nvPr/>
          </p:nvCxnSpPr>
          <p:spPr>
            <a:xfrm flipH="1">
              <a:off x="248376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7" idx="0"/>
              <a:endCxn id="37" idx="4"/>
            </p:cNvCxnSpPr>
            <p:nvPr/>
          </p:nvCxnSpPr>
          <p:spPr>
            <a:xfrm>
              <a:off x="302382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20929311">
            <a:off x="5804542" y="2545361"/>
            <a:ext cx="877806" cy="172630"/>
            <a:chOff x="2483768" y="1103312"/>
            <a:chExt cx="1080120" cy="741511"/>
          </a:xfrm>
        </p:grpSpPr>
        <p:sp>
          <p:nvSpPr>
            <p:cNvPr id="33" name="Isosceles Triangle 32"/>
            <p:cNvSpPr/>
            <p:nvPr/>
          </p:nvSpPr>
          <p:spPr>
            <a:xfrm>
              <a:off x="2483768" y="1103312"/>
              <a:ext cx="1080120" cy="74151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34" name="Straight Connector 33"/>
            <p:cNvCxnSpPr>
              <a:stCxn id="33" idx="0"/>
              <a:endCxn id="33" idx="2"/>
            </p:cNvCxnSpPr>
            <p:nvPr/>
          </p:nvCxnSpPr>
          <p:spPr>
            <a:xfrm flipH="1">
              <a:off x="248376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3" idx="0"/>
              <a:endCxn id="33" idx="4"/>
            </p:cNvCxnSpPr>
            <p:nvPr/>
          </p:nvCxnSpPr>
          <p:spPr>
            <a:xfrm>
              <a:off x="302382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 rot="20929311">
            <a:off x="3716311" y="2884889"/>
            <a:ext cx="877806" cy="172630"/>
            <a:chOff x="2483768" y="1103312"/>
            <a:chExt cx="1080120" cy="741511"/>
          </a:xfrm>
        </p:grpSpPr>
        <p:sp>
          <p:nvSpPr>
            <p:cNvPr id="28" name="Isosceles Triangle 27"/>
            <p:cNvSpPr/>
            <p:nvPr/>
          </p:nvSpPr>
          <p:spPr>
            <a:xfrm>
              <a:off x="2483768" y="1103312"/>
              <a:ext cx="1080120" cy="741511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cxnSp>
          <p:nvCxnSpPr>
            <p:cNvPr id="29" name="Straight Connector 28"/>
            <p:cNvCxnSpPr>
              <a:stCxn id="28" idx="0"/>
              <a:endCxn id="28" idx="2"/>
            </p:cNvCxnSpPr>
            <p:nvPr/>
          </p:nvCxnSpPr>
          <p:spPr>
            <a:xfrm flipH="1">
              <a:off x="248376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8" idx="0"/>
              <a:endCxn id="28" idx="4"/>
            </p:cNvCxnSpPr>
            <p:nvPr/>
          </p:nvCxnSpPr>
          <p:spPr>
            <a:xfrm>
              <a:off x="3023828" y="1103312"/>
              <a:ext cx="540060" cy="741511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reeform 7"/>
          <p:cNvSpPr>
            <a:spLocks noEditPoints="1"/>
          </p:cNvSpPr>
          <p:nvPr/>
        </p:nvSpPr>
        <p:spPr bwMode="auto">
          <a:xfrm>
            <a:off x="2986088" y="2336800"/>
            <a:ext cx="4213225" cy="2128837"/>
          </a:xfrm>
          <a:custGeom>
            <a:avLst/>
            <a:gdLst>
              <a:gd name="T0" fmla="*/ 2631 w 2654"/>
              <a:gd name="T1" fmla="*/ 27 h 1341"/>
              <a:gd name="T2" fmla="*/ 24 w 2654"/>
              <a:gd name="T3" fmla="*/ 487 h 1341"/>
              <a:gd name="T4" fmla="*/ 24 w 2654"/>
              <a:gd name="T5" fmla="*/ 855 h 1341"/>
              <a:gd name="T6" fmla="*/ 2631 w 2654"/>
              <a:gd name="T7" fmla="*/ 1316 h 1341"/>
              <a:gd name="T8" fmla="*/ 2631 w 2654"/>
              <a:gd name="T9" fmla="*/ 27 h 1341"/>
              <a:gd name="T10" fmla="*/ 2654 w 2654"/>
              <a:gd name="T11" fmla="*/ 0 h 1341"/>
              <a:gd name="T12" fmla="*/ 2654 w 2654"/>
              <a:gd name="T13" fmla="*/ 1341 h 1341"/>
              <a:gd name="T14" fmla="*/ 2642 w 2654"/>
              <a:gd name="T15" fmla="*/ 1340 h 1341"/>
              <a:gd name="T16" fmla="*/ 14 w 2654"/>
              <a:gd name="T17" fmla="*/ 875 h 1341"/>
              <a:gd name="T18" fmla="*/ 2 w 2654"/>
              <a:gd name="T19" fmla="*/ 875 h 1341"/>
              <a:gd name="T20" fmla="*/ 2 w 2654"/>
              <a:gd name="T21" fmla="*/ 873 h 1341"/>
              <a:gd name="T22" fmla="*/ 0 w 2654"/>
              <a:gd name="T23" fmla="*/ 873 h 1341"/>
              <a:gd name="T24" fmla="*/ 2 w 2654"/>
              <a:gd name="T25" fmla="*/ 865 h 1341"/>
              <a:gd name="T26" fmla="*/ 2 w 2654"/>
              <a:gd name="T27" fmla="*/ 468 h 1341"/>
              <a:gd name="T28" fmla="*/ 12 w 2654"/>
              <a:gd name="T29" fmla="*/ 467 h 1341"/>
              <a:gd name="T30" fmla="*/ 2642 w 2654"/>
              <a:gd name="T31" fmla="*/ 3 h 1341"/>
              <a:gd name="T32" fmla="*/ 2654 w 2654"/>
              <a:gd name="T33" fmla="*/ 0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54" h="1341">
                <a:moveTo>
                  <a:pt x="2631" y="27"/>
                </a:moveTo>
                <a:lnTo>
                  <a:pt x="24" y="487"/>
                </a:lnTo>
                <a:lnTo>
                  <a:pt x="24" y="855"/>
                </a:lnTo>
                <a:lnTo>
                  <a:pt x="2631" y="1316"/>
                </a:lnTo>
                <a:lnTo>
                  <a:pt x="2631" y="27"/>
                </a:lnTo>
                <a:close/>
                <a:moveTo>
                  <a:pt x="2654" y="0"/>
                </a:moveTo>
                <a:lnTo>
                  <a:pt x="2654" y="1341"/>
                </a:lnTo>
                <a:lnTo>
                  <a:pt x="2642" y="1340"/>
                </a:lnTo>
                <a:lnTo>
                  <a:pt x="14" y="875"/>
                </a:lnTo>
                <a:lnTo>
                  <a:pt x="2" y="875"/>
                </a:lnTo>
                <a:lnTo>
                  <a:pt x="2" y="873"/>
                </a:lnTo>
                <a:lnTo>
                  <a:pt x="0" y="873"/>
                </a:lnTo>
                <a:lnTo>
                  <a:pt x="2" y="865"/>
                </a:lnTo>
                <a:lnTo>
                  <a:pt x="2" y="468"/>
                </a:lnTo>
                <a:lnTo>
                  <a:pt x="12" y="467"/>
                </a:lnTo>
                <a:lnTo>
                  <a:pt x="2642" y="3"/>
                </a:lnTo>
                <a:lnTo>
                  <a:pt x="265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3" name="Freeform 9"/>
          <p:cNvSpPr>
            <a:spLocks noEditPoints="1"/>
          </p:cNvSpPr>
          <p:nvPr/>
        </p:nvSpPr>
        <p:spPr bwMode="auto">
          <a:xfrm>
            <a:off x="5702300" y="1687513"/>
            <a:ext cx="871537" cy="871537"/>
          </a:xfrm>
          <a:custGeom>
            <a:avLst/>
            <a:gdLst>
              <a:gd name="T0" fmla="*/ 227 w 549"/>
              <a:gd name="T1" fmla="*/ 27 h 549"/>
              <a:gd name="T2" fmla="*/ 178 w 549"/>
              <a:gd name="T3" fmla="*/ 42 h 549"/>
              <a:gd name="T4" fmla="*/ 116 w 549"/>
              <a:gd name="T5" fmla="*/ 80 h 549"/>
              <a:gd name="T6" fmla="*/ 65 w 549"/>
              <a:gd name="T7" fmla="*/ 136 h 549"/>
              <a:gd name="T8" fmla="*/ 34 w 549"/>
              <a:gd name="T9" fmla="*/ 203 h 549"/>
              <a:gd name="T10" fmla="*/ 24 w 549"/>
              <a:gd name="T11" fmla="*/ 250 h 549"/>
              <a:gd name="T12" fmla="*/ 26 w 549"/>
              <a:gd name="T13" fmla="*/ 322 h 549"/>
              <a:gd name="T14" fmla="*/ 41 w 549"/>
              <a:gd name="T15" fmla="*/ 371 h 549"/>
              <a:gd name="T16" fmla="*/ 79 w 549"/>
              <a:gd name="T17" fmla="*/ 433 h 549"/>
              <a:gd name="T18" fmla="*/ 135 w 549"/>
              <a:gd name="T19" fmla="*/ 485 h 549"/>
              <a:gd name="T20" fmla="*/ 202 w 549"/>
              <a:gd name="T21" fmla="*/ 517 h 549"/>
              <a:gd name="T22" fmla="*/ 249 w 549"/>
              <a:gd name="T23" fmla="*/ 525 h 549"/>
              <a:gd name="T24" fmla="*/ 321 w 549"/>
              <a:gd name="T25" fmla="*/ 523 h 549"/>
              <a:gd name="T26" fmla="*/ 370 w 549"/>
              <a:gd name="T27" fmla="*/ 508 h 549"/>
              <a:gd name="T28" fmla="*/ 452 w 549"/>
              <a:gd name="T29" fmla="*/ 453 h 549"/>
              <a:gd name="T30" fmla="*/ 507 w 549"/>
              <a:gd name="T31" fmla="*/ 371 h 549"/>
              <a:gd name="T32" fmla="*/ 522 w 549"/>
              <a:gd name="T33" fmla="*/ 322 h 549"/>
              <a:gd name="T34" fmla="*/ 524 w 549"/>
              <a:gd name="T35" fmla="*/ 250 h 549"/>
              <a:gd name="T36" fmla="*/ 516 w 549"/>
              <a:gd name="T37" fmla="*/ 203 h 549"/>
              <a:gd name="T38" fmla="*/ 484 w 549"/>
              <a:gd name="T39" fmla="*/ 136 h 549"/>
              <a:gd name="T40" fmla="*/ 432 w 549"/>
              <a:gd name="T41" fmla="*/ 80 h 549"/>
              <a:gd name="T42" fmla="*/ 370 w 549"/>
              <a:gd name="T43" fmla="*/ 42 h 549"/>
              <a:gd name="T44" fmla="*/ 321 w 549"/>
              <a:gd name="T45" fmla="*/ 27 h 549"/>
              <a:gd name="T46" fmla="*/ 274 w 549"/>
              <a:gd name="T47" fmla="*/ 0 h 549"/>
              <a:gd name="T48" fmla="*/ 330 w 549"/>
              <a:gd name="T49" fmla="*/ 7 h 549"/>
              <a:gd name="T50" fmla="*/ 402 w 549"/>
              <a:gd name="T51" fmla="*/ 32 h 549"/>
              <a:gd name="T52" fmla="*/ 449 w 549"/>
              <a:gd name="T53" fmla="*/ 64 h 549"/>
              <a:gd name="T54" fmla="*/ 502 w 549"/>
              <a:gd name="T55" fmla="*/ 121 h 549"/>
              <a:gd name="T56" fmla="*/ 528 w 549"/>
              <a:gd name="T57" fmla="*/ 170 h 549"/>
              <a:gd name="T58" fmla="*/ 543 w 549"/>
              <a:gd name="T59" fmla="*/ 223 h 549"/>
              <a:gd name="T60" fmla="*/ 547 w 549"/>
              <a:gd name="T61" fmla="*/ 302 h 549"/>
              <a:gd name="T62" fmla="*/ 537 w 549"/>
              <a:gd name="T63" fmla="*/ 356 h 549"/>
              <a:gd name="T64" fmla="*/ 504 w 549"/>
              <a:gd name="T65" fmla="*/ 425 h 549"/>
              <a:gd name="T66" fmla="*/ 428 w 549"/>
              <a:gd name="T67" fmla="*/ 503 h 549"/>
              <a:gd name="T68" fmla="*/ 379 w 549"/>
              <a:gd name="T69" fmla="*/ 529 h 549"/>
              <a:gd name="T70" fmla="*/ 326 w 549"/>
              <a:gd name="T71" fmla="*/ 544 h 549"/>
              <a:gd name="T72" fmla="*/ 249 w 549"/>
              <a:gd name="T73" fmla="*/ 548 h 549"/>
              <a:gd name="T74" fmla="*/ 193 w 549"/>
              <a:gd name="T75" fmla="*/ 538 h 549"/>
              <a:gd name="T76" fmla="*/ 123 w 549"/>
              <a:gd name="T77" fmla="*/ 505 h 549"/>
              <a:gd name="T78" fmla="*/ 80 w 549"/>
              <a:gd name="T79" fmla="*/ 470 h 549"/>
              <a:gd name="T80" fmla="*/ 45 w 549"/>
              <a:gd name="T81" fmla="*/ 425 h 549"/>
              <a:gd name="T82" fmla="*/ 12 w 549"/>
              <a:gd name="T83" fmla="*/ 356 h 549"/>
              <a:gd name="T84" fmla="*/ 1 w 549"/>
              <a:gd name="T85" fmla="*/ 302 h 549"/>
              <a:gd name="T86" fmla="*/ 5 w 549"/>
              <a:gd name="T87" fmla="*/ 223 h 549"/>
              <a:gd name="T88" fmla="*/ 20 w 549"/>
              <a:gd name="T89" fmla="*/ 170 h 549"/>
              <a:gd name="T90" fmla="*/ 48 w 549"/>
              <a:gd name="T91" fmla="*/ 121 h 549"/>
              <a:gd name="T92" fmla="*/ 99 w 549"/>
              <a:gd name="T93" fmla="*/ 64 h 549"/>
              <a:gd name="T94" fmla="*/ 146 w 549"/>
              <a:gd name="T95" fmla="*/ 32 h 549"/>
              <a:gd name="T96" fmla="*/ 218 w 549"/>
              <a:gd name="T97" fmla="*/ 7 h 549"/>
              <a:gd name="T98" fmla="*/ 274 w 549"/>
              <a:gd name="T99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9" h="549">
                <a:moveTo>
                  <a:pt x="274" y="23"/>
                </a:moveTo>
                <a:lnTo>
                  <a:pt x="249" y="24"/>
                </a:lnTo>
                <a:lnTo>
                  <a:pt x="227" y="27"/>
                </a:lnTo>
                <a:lnTo>
                  <a:pt x="227" y="28"/>
                </a:lnTo>
                <a:lnTo>
                  <a:pt x="202" y="35"/>
                </a:lnTo>
                <a:lnTo>
                  <a:pt x="178" y="42"/>
                </a:lnTo>
                <a:lnTo>
                  <a:pt x="155" y="54"/>
                </a:lnTo>
                <a:lnTo>
                  <a:pt x="135" y="66"/>
                </a:lnTo>
                <a:lnTo>
                  <a:pt x="116" y="80"/>
                </a:lnTo>
                <a:lnTo>
                  <a:pt x="97" y="98"/>
                </a:lnTo>
                <a:lnTo>
                  <a:pt x="79" y="117"/>
                </a:lnTo>
                <a:lnTo>
                  <a:pt x="65" y="136"/>
                </a:lnTo>
                <a:lnTo>
                  <a:pt x="53" y="156"/>
                </a:lnTo>
                <a:lnTo>
                  <a:pt x="41" y="179"/>
                </a:lnTo>
                <a:lnTo>
                  <a:pt x="34" y="203"/>
                </a:lnTo>
                <a:lnTo>
                  <a:pt x="27" y="228"/>
                </a:lnTo>
                <a:lnTo>
                  <a:pt x="26" y="228"/>
                </a:lnTo>
                <a:lnTo>
                  <a:pt x="24" y="250"/>
                </a:lnTo>
                <a:lnTo>
                  <a:pt x="22" y="275"/>
                </a:lnTo>
                <a:lnTo>
                  <a:pt x="24" y="302"/>
                </a:lnTo>
                <a:lnTo>
                  <a:pt x="26" y="322"/>
                </a:lnTo>
                <a:lnTo>
                  <a:pt x="27" y="322"/>
                </a:lnTo>
                <a:lnTo>
                  <a:pt x="34" y="347"/>
                </a:lnTo>
                <a:lnTo>
                  <a:pt x="41" y="371"/>
                </a:lnTo>
                <a:lnTo>
                  <a:pt x="53" y="394"/>
                </a:lnTo>
                <a:lnTo>
                  <a:pt x="65" y="414"/>
                </a:lnTo>
                <a:lnTo>
                  <a:pt x="79" y="433"/>
                </a:lnTo>
                <a:lnTo>
                  <a:pt x="97" y="453"/>
                </a:lnTo>
                <a:lnTo>
                  <a:pt x="116" y="470"/>
                </a:lnTo>
                <a:lnTo>
                  <a:pt x="135" y="485"/>
                </a:lnTo>
                <a:lnTo>
                  <a:pt x="155" y="496"/>
                </a:lnTo>
                <a:lnTo>
                  <a:pt x="178" y="508"/>
                </a:lnTo>
                <a:lnTo>
                  <a:pt x="202" y="517"/>
                </a:lnTo>
                <a:lnTo>
                  <a:pt x="227" y="522"/>
                </a:lnTo>
                <a:lnTo>
                  <a:pt x="227" y="523"/>
                </a:lnTo>
                <a:lnTo>
                  <a:pt x="249" y="525"/>
                </a:lnTo>
                <a:lnTo>
                  <a:pt x="274" y="527"/>
                </a:lnTo>
                <a:lnTo>
                  <a:pt x="301" y="525"/>
                </a:lnTo>
                <a:lnTo>
                  <a:pt x="321" y="523"/>
                </a:lnTo>
                <a:lnTo>
                  <a:pt x="321" y="522"/>
                </a:lnTo>
                <a:lnTo>
                  <a:pt x="346" y="517"/>
                </a:lnTo>
                <a:lnTo>
                  <a:pt x="370" y="508"/>
                </a:lnTo>
                <a:lnTo>
                  <a:pt x="393" y="496"/>
                </a:lnTo>
                <a:lnTo>
                  <a:pt x="413" y="485"/>
                </a:lnTo>
                <a:lnTo>
                  <a:pt x="452" y="453"/>
                </a:lnTo>
                <a:lnTo>
                  <a:pt x="484" y="414"/>
                </a:lnTo>
                <a:lnTo>
                  <a:pt x="495" y="394"/>
                </a:lnTo>
                <a:lnTo>
                  <a:pt x="507" y="371"/>
                </a:lnTo>
                <a:lnTo>
                  <a:pt x="516" y="347"/>
                </a:lnTo>
                <a:lnTo>
                  <a:pt x="521" y="322"/>
                </a:lnTo>
                <a:lnTo>
                  <a:pt x="522" y="322"/>
                </a:lnTo>
                <a:lnTo>
                  <a:pt x="524" y="302"/>
                </a:lnTo>
                <a:lnTo>
                  <a:pt x="526" y="275"/>
                </a:lnTo>
                <a:lnTo>
                  <a:pt x="524" y="250"/>
                </a:lnTo>
                <a:lnTo>
                  <a:pt x="522" y="228"/>
                </a:lnTo>
                <a:lnTo>
                  <a:pt x="521" y="228"/>
                </a:lnTo>
                <a:lnTo>
                  <a:pt x="516" y="203"/>
                </a:lnTo>
                <a:lnTo>
                  <a:pt x="507" y="179"/>
                </a:lnTo>
                <a:lnTo>
                  <a:pt x="495" y="156"/>
                </a:lnTo>
                <a:lnTo>
                  <a:pt x="484" y="136"/>
                </a:lnTo>
                <a:lnTo>
                  <a:pt x="469" y="117"/>
                </a:lnTo>
                <a:lnTo>
                  <a:pt x="452" y="98"/>
                </a:lnTo>
                <a:lnTo>
                  <a:pt x="432" y="80"/>
                </a:lnTo>
                <a:lnTo>
                  <a:pt x="413" y="66"/>
                </a:lnTo>
                <a:lnTo>
                  <a:pt x="393" y="54"/>
                </a:lnTo>
                <a:lnTo>
                  <a:pt x="370" y="42"/>
                </a:lnTo>
                <a:lnTo>
                  <a:pt x="346" y="35"/>
                </a:lnTo>
                <a:lnTo>
                  <a:pt x="321" y="28"/>
                </a:lnTo>
                <a:lnTo>
                  <a:pt x="321" y="27"/>
                </a:lnTo>
                <a:lnTo>
                  <a:pt x="301" y="24"/>
                </a:lnTo>
                <a:lnTo>
                  <a:pt x="274" y="23"/>
                </a:lnTo>
                <a:close/>
                <a:moveTo>
                  <a:pt x="274" y="0"/>
                </a:moveTo>
                <a:lnTo>
                  <a:pt x="301" y="2"/>
                </a:lnTo>
                <a:lnTo>
                  <a:pt x="326" y="6"/>
                </a:lnTo>
                <a:lnTo>
                  <a:pt x="330" y="7"/>
                </a:lnTo>
                <a:lnTo>
                  <a:pt x="355" y="13"/>
                </a:lnTo>
                <a:lnTo>
                  <a:pt x="379" y="21"/>
                </a:lnTo>
                <a:lnTo>
                  <a:pt x="402" y="32"/>
                </a:lnTo>
                <a:lnTo>
                  <a:pt x="425" y="46"/>
                </a:lnTo>
                <a:lnTo>
                  <a:pt x="428" y="49"/>
                </a:lnTo>
                <a:lnTo>
                  <a:pt x="449" y="64"/>
                </a:lnTo>
                <a:lnTo>
                  <a:pt x="469" y="81"/>
                </a:lnTo>
                <a:lnTo>
                  <a:pt x="485" y="100"/>
                </a:lnTo>
                <a:lnTo>
                  <a:pt x="502" y="121"/>
                </a:lnTo>
                <a:lnTo>
                  <a:pt x="504" y="124"/>
                </a:lnTo>
                <a:lnTo>
                  <a:pt x="517" y="147"/>
                </a:lnTo>
                <a:lnTo>
                  <a:pt x="528" y="170"/>
                </a:lnTo>
                <a:lnTo>
                  <a:pt x="537" y="194"/>
                </a:lnTo>
                <a:lnTo>
                  <a:pt x="542" y="219"/>
                </a:lnTo>
                <a:lnTo>
                  <a:pt x="543" y="223"/>
                </a:lnTo>
                <a:lnTo>
                  <a:pt x="547" y="250"/>
                </a:lnTo>
                <a:lnTo>
                  <a:pt x="549" y="275"/>
                </a:lnTo>
                <a:lnTo>
                  <a:pt x="547" y="302"/>
                </a:lnTo>
                <a:lnTo>
                  <a:pt x="543" y="327"/>
                </a:lnTo>
                <a:lnTo>
                  <a:pt x="542" y="331"/>
                </a:lnTo>
                <a:lnTo>
                  <a:pt x="537" y="356"/>
                </a:lnTo>
                <a:lnTo>
                  <a:pt x="528" y="380"/>
                </a:lnTo>
                <a:lnTo>
                  <a:pt x="517" y="403"/>
                </a:lnTo>
                <a:lnTo>
                  <a:pt x="504" y="425"/>
                </a:lnTo>
                <a:lnTo>
                  <a:pt x="502" y="429"/>
                </a:lnTo>
                <a:lnTo>
                  <a:pt x="469" y="470"/>
                </a:lnTo>
                <a:lnTo>
                  <a:pt x="428" y="503"/>
                </a:lnTo>
                <a:lnTo>
                  <a:pt x="425" y="505"/>
                </a:lnTo>
                <a:lnTo>
                  <a:pt x="402" y="518"/>
                </a:lnTo>
                <a:lnTo>
                  <a:pt x="379" y="529"/>
                </a:lnTo>
                <a:lnTo>
                  <a:pt x="355" y="538"/>
                </a:lnTo>
                <a:lnTo>
                  <a:pt x="330" y="543"/>
                </a:lnTo>
                <a:lnTo>
                  <a:pt x="326" y="544"/>
                </a:lnTo>
                <a:lnTo>
                  <a:pt x="301" y="548"/>
                </a:lnTo>
                <a:lnTo>
                  <a:pt x="274" y="549"/>
                </a:lnTo>
                <a:lnTo>
                  <a:pt x="249" y="548"/>
                </a:lnTo>
                <a:lnTo>
                  <a:pt x="222" y="544"/>
                </a:lnTo>
                <a:lnTo>
                  <a:pt x="218" y="543"/>
                </a:lnTo>
                <a:lnTo>
                  <a:pt x="193" y="538"/>
                </a:lnTo>
                <a:lnTo>
                  <a:pt x="169" y="529"/>
                </a:lnTo>
                <a:lnTo>
                  <a:pt x="146" y="518"/>
                </a:lnTo>
                <a:lnTo>
                  <a:pt x="123" y="505"/>
                </a:lnTo>
                <a:lnTo>
                  <a:pt x="120" y="503"/>
                </a:lnTo>
                <a:lnTo>
                  <a:pt x="99" y="486"/>
                </a:lnTo>
                <a:lnTo>
                  <a:pt x="80" y="470"/>
                </a:lnTo>
                <a:lnTo>
                  <a:pt x="63" y="450"/>
                </a:lnTo>
                <a:lnTo>
                  <a:pt x="48" y="429"/>
                </a:lnTo>
                <a:lnTo>
                  <a:pt x="45" y="425"/>
                </a:lnTo>
                <a:lnTo>
                  <a:pt x="31" y="403"/>
                </a:lnTo>
                <a:lnTo>
                  <a:pt x="20" y="380"/>
                </a:lnTo>
                <a:lnTo>
                  <a:pt x="12" y="356"/>
                </a:lnTo>
                <a:lnTo>
                  <a:pt x="6" y="331"/>
                </a:lnTo>
                <a:lnTo>
                  <a:pt x="5" y="327"/>
                </a:lnTo>
                <a:lnTo>
                  <a:pt x="1" y="302"/>
                </a:lnTo>
                <a:lnTo>
                  <a:pt x="0" y="275"/>
                </a:lnTo>
                <a:lnTo>
                  <a:pt x="1" y="250"/>
                </a:lnTo>
                <a:lnTo>
                  <a:pt x="5" y="223"/>
                </a:lnTo>
                <a:lnTo>
                  <a:pt x="6" y="219"/>
                </a:lnTo>
                <a:lnTo>
                  <a:pt x="12" y="194"/>
                </a:lnTo>
                <a:lnTo>
                  <a:pt x="20" y="170"/>
                </a:lnTo>
                <a:lnTo>
                  <a:pt x="31" y="147"/>
                </a:lnTo>
                <a:lnTo>
                  <a:pt x="45" y="124"/>
                </a:lnTo>
                <a:lnTo>
                  <a:pt x="48" y="121"/>
                </a:lnTo>
                <a:lnTo>
                  <a:pt x="63" y="100"/>
                </a:lnTo>
                <a:lnTo>
                  <a:pt x="80" y="81"/>
                </a:lnTo>
                <a:lnTo>
                  <a:pt x="99" y="64"/>
                </a:lnTo>
                <a:lnTo>
                  <a:pt x="120" y="49"/>
                </a:lnTo>
                <a:lnTo>
                  <a:pt x="123" y="46"/>
                </a:lnTo>
                <a:lnTo>
                  <a:pt x="146" y="32"/>
                </a:lnTo>
                <a:lnTo>
                  <a:pt x="169" y="21"/>
                </a:lnTo>
                <a:lnTo>
                  <a:pt x="193" y="13"/>
                </a:lnTo>
                <a:lnTo>
                  <a:pt x="218" y="7"/>
                </a:lnTo>
                <a:lnTo>
                  <a:pt x="222" y="6"/>
                </a:lnTo>
                <a:lnTo>
                  <a:pt x="249" y="2"/>
                </a:lnTo>
                <a:lnTo>
                  <a:pt x="27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4" name="Freeform 10"/>
          <p:cNvSpPr>
            <a:spLocks noEditPoints="1"/>
          </p:cNvSpPr>
          <p:nvPr/>
        </p:nvSpPr>
        <p:spPr bwMode="auto">
          <a:xfrm>
            <a:off x="3614738" y="2055813"/>
            <a:ext cx="869950" cy="871537"/>
          </a:xfrm>
          <a:custGeom>
            <a:avLst/>
            <a:gdLst>
              <a:gd name="T0" fmla="*/ 227 w 548"/>
              <a:gd name="T1" fmla="*/ 27 h 549"/>
              <a:gd name="T2" fmla="*/ 177 w 548"/>
              <a:gd name="T3" fmla="*/ 42 h 549"/>
              <a:gd name="T4" fmla="*/ 115 w 548"/>
              <a:gd name="T5" fmla="*/ 80 h 549"/>
              <a:gd name="T6" fmla="*/ 65 w 548"/>
              <a:gd name="T7" fmla="*/ 134 h 549"/>
              <a:gd name="T8" fmla="*/ 33 w 548"/>
              <a:gd name="T9" fmla="*/ 202 h 549"/>
              <a:gd name="T10" fmla="*/ 24 w 548"/>
              <a:gd name="T11" fmla="*/ 249 h 549"/>
              <a:gd name="T12" fmla="*/ 27 w 548"/>
              <a:gd name="T13" fmla="*/ 321 h 549"/>
              <a:gd name="T14" fmla="*/ 42 w 548"/>
              <a:gd name="T15" fmla="*/ 371 h 549"/>
              <a:gd name="T16" fmla="*/ 79 w 548"/>
              <a:gd name="T17" fmla="*/ 433 h 549"/>
              <a:gd name="T18" fmla="*/ 134 w 548"/>
              <a:gd name="T19" fmla="*/ 484 h 549"/>
              <a:gd name="T20" fmla="*/ 201 w 548"/>
              <a:gd name="T21" fmla="*/ 516 h 549"/>
              <a:gd name="T22" fmla="*/ 248 w 548"/>
              <a:gd name="T23" fmla="*/ 525 h 549"/>
              <a:gd name="T24" fmla="*/ 322 w 548"/>
              <a:gd name="T25" fmla="*/ 521 h 549"/>
              <a:gd name="T26" fmla="*/ 371 w 548"/>
              <a:gd name="T27" fmla="*/ 507 h 549"/>
              <a:gd name="T28" fmla="*/ 453 w 548"/>
              <a:gd name="T29" fmla="*/ 453 h 549"/>
              <a:gd name="T30" fmla="*/ 495 w 548"/>
              <a:gd name="T31" fmla="*/ 393 h 549"/>
              <a:gd name="T32" fmla="*/ 520 w 548"/>
              <a:gd name="T33" fmla="*/ 326 h 549"/>
              <a:gd name="T34" fmla="*/ 524 w 548"/>
              <a:gd name="T35" fmla="*/ 249 h 549"/>
              <a:gd name="T36" fmla="*/ 506 w 548"/>
              <a:gd name="T37" fmla="*/ 178 h 549"/>
              <a:gd name="T38" fmla="*/ 470 w 548"/>
              <a:gd name="T39" fmla="*/ 116 h 549"/>
              <a:gd name="T40" fmla="*/ 414 w 548"/>
              <a:gd name="T41" fmla="*/ 66 h 549"/>
              <a:gd name="T42" fmla="*/ 347 w 548"/>
              <a:gd name="T43" fmla="*/ 34 h 549"/>
              <a:gd name="T44" fmla="*/ 300 w 548"/>
              <a:gd name="T45" fmla="*/ 24 h 549"/>
              <a:gd name="T46" fmla="*/ 300 w 548"/>
              <a:gd name="T47" fmla="*/ 1 h 549"/>
              <a:gd name="T48" fmla="*/ 380 w 548"/>
              <a:gd name="T49" fmla="*/ 20 h 549"/>
              <a:gd name="T50" fmla="*/ 429 w 548"/>
              <a:gd name="T51" fmla="*/ 48 h 549"/>
              <a:gd name="T52" fmla="*/ 486 w 548"/>
              <a:gd name="T53" fmla="*/ 100 h 549"/>
              <a:gd name="T54" fmla="*/ 516 w 548"/>
              <a:gd name="T55" fmla="*/ 147 h 549"/>
              <a:gd name="T56" fmla="*/ 543 w 548"/>
              <a:gd name="T57" fmla="*/ 219 h 549"/>
              <a:gd name="T58" fmla="*/ 548 w 548"/>
              <a:gd name="T59" fmla="*/ 274 h 549"/>
              <a:gd name="T60" fmla="*/ 543 w 548"/>
              <a:gd name="T61" fmla="*/ 330 h 549"/>
              <a:gd name="T62" fmla="*/ 516 w 548"/>
              <a:gd name="T63" fmla="*/ 402 h 549"/>
              <a:gd name="T64" fmla="*/ 486 w 548"/>
              <a:gd name="T65" fmla="*/ 449 h 549"/>
              <a:gd name="T66" fmla="*/ 425 w 548"/>
              <a:gd name="T67" fmla="*/ 505 h 549"/>
              <a:gd name="T68" fmla="*/ 356 w 548"/>
              <a:gd name="T69" fmla="*/ 538 h 549"/>
              <a:gd name="T70" fmla="*/ 300 w 548"/>
              <a:gd name="T71" fmla="*/ 548 h 549"/>
              <a:gd name="T72" fmla="*/ 222 w 548"/>
              <a:gd name="T73" fmla="*/ 544 h 549"/>
              <a:gd name="T74" fmla="*/ 168 w 548"/>
              <a:gd name="T75" fmla="*/ 529 h 549"/>
              <a:gd name="T76" fmla="*/ 119 w 548"/>
              <a:gd name="T77" fmla="*/ 502 h 549"/>
              <a:gd name="T78" fmla="*/ 62 w 548"/>
              <a:gd name="T79" fmla="*/ 449 h 549"/>
              <a:gd name="T80" fmla="*/ 32 w 548"/>
              <a:gd name="T81" fmla="*/ 402 h 549"/>
              <a:gd name="T82" fmla="*/ 7 w 548"/>
              <a:gd name="T83" fmla="*/ 330 h 549"/>
              <a:gd name="T84" fmla="*/ 0 w 548"/>
              <a:gd name="T85" fmla="*/ 274 h 549"/>
              <a:gd name="T86" fmla="*/ 7 w 548"/>
              <a:gd name="T87" fmla="*/ 219 h 549"/>
              <a:gd name="T88" fmla="*/ 32 w 548"/>
              <a:gd name="T89" fmla="*/ 147 h 549"/>
              <a:gd name="T90" fmla="*/ 62 w 548"/>
              <a:gd name="T91" fmla="*/ 100 h 549"/>
              <a:gd name="T92" fmla="*/ 119 w 548"/>
              <a:gd name="T93" fmla="*/ 48 h 549"/>
              <a:gd name="T94" fmla="*/ 168 w 548"/>
              <a:gd name="T95" fmla="*/ 20 h 549"/>
              <a:gd name="T96" fmla="*/ 222 w 548"/>
              <a:gd name="T97" fmla="*/ 5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8" h="549">
                <a:moveTo>
                  <a:pt x="273" y="23"/>
                </a:moveTo>
                <a:lnTo>
                  <a:pt x="248" y="24"/>
                </a:lnTo>
                <a:lnTo>
                  <a:pt x="227" y="27"/>
                </a:lnTo>
                <a:lnTo>
                  <a:pt x="227" y="28"/>
                </a:lnTo>
                <a:lnTo>
                  <a:pt x="201" y="34"/>
                </a:lnTo>
                <a:lnTo>
                  <a:pt x="177" y="42"/>
                </a:lnTo>
                <a:lnTo>
                  <a:pt x="155" y="53"/>
                </a:lnTo>
                <a:lnTo>
                  <a:pt x="134" y="66"/>
                </a:lnTo>
                <a:lnTo>
                  <a:pt x="115" y="80"/>
                </a:lnTo>
                <a:lnTo>
                  <a:pt x="96" y="97"/>
                </a:lnTo>
                <a:lnTo>
                  <a:pt x="79" y="116"/>
                </a:lnTo>
                <a:lnTo>
                  <a:pt x="65" y="134"/>
                </a:lnTo>
                <a:lnTo>
                  <a:pt x="53" y="156"/>
                </a:lnTo>
                <a:lnTo>
                  <a:pt x="42" y="178"/>
                </a:lnTo>
                <a:lnTo>
                  <a:pt x="33" y="202"/>
                </a:lnTo>
                <a:lnTo>
                  <a:pt x="28" y="228"/>
                </a:lnTo>
                <a:lnTo>
                  <a:pt x="27" y="228"/>
                </a:lnTo>
                <a:lnTo>
                  <a:pt x="24" y="249"/>
                </a:lnTo>
                <a:lnTo>
                  <a:pt x="23" y="274"/>
                </a:lnTo>
                <a:lnTo>
                  <a:pt x="24" y="301"/>
                </a:lnTo>
                <a:lnTo>
                  <a:pt x="27" y="321"/>
                </a:lnTo>
                <a:lnTo>
                  <a:pt x="28" y="321"/>
                </a:lnTo>
                <a:lnTo>
                  <a:pt x="33" y="347"/>
                </a:lnTo>
                <a:lnTo>
                  <a:pt x="42" y="371"/>
                </a:lnTo>
                <a:lnTo>
                  <a:pt x="53" y="393"/>
                </a:lnTo>
                <a:lnTo>
                  <a:pt x="65" y="415"/>
                </a:lnTo>
                <a:lnTo>
                  <a:pt x="79" y="433"/>
                </a:lnTo>
                <a:lnTo>
                  <a:pt x="96" y="453"/>
                </a:lnTo>
                <a:lnTo>
                  <a:pt x="115" y="469"/>
                </a:lnTo>
                <a:lnTo>
                  <a:pt x="134" y="484"/>
                </a:lnTo>
                <a:lnTo>
                  <a:pt x="155" y="496"/>
                </a:lnTo>
                <a:lnTo>
                  <a:pt x="177" y="507"/>
                </a:lnTo>
                <a:lnTo>
                  <a:pt x="201" y="516"/>
                </a:lnTo>
                <a:lnTo>
                  <a:pt x="227" y="521"/>
                </a:lnTo>
                <a:lnTo>
                  <a:pt x="227" y="522"/>
                </a:lnTo>
                <a:lnTo>
                  <a:pt x="248" y="525"/>
                </a:lnTo>
                <a:lnTo>
                  <a:pt x="273" y="526"/>
                </a:lnTo>
                <a:lnTo>
                  <a:pt x="300" y="525"/>
                </a:lnTo>
                <a:lnTo>
                  <a:pt x="322" y="521"/>
                </a:lnTo>
                <a:lnTo>
                  <a:pt x="322" y="521"/>
                </a:lnTo>
                <a:lnTo>
                  <a:pt x="347" y="516"/>
                </a:lnTo>
                <a:lnTo>
                  <a:pt x="371" y="507"/>
                </a:lnTo>
                <a:lnTo>
                  <a:pt x="394" y="496"/>
                </a:lnTo>
                <a:lnTo>
                  <a:pt x="414" y="484"/>
                </a:lnTo>
                <a:lnTo>
                  <a:pt x="453" y="453"/>
                </a:lnTo>
                <a:lnTo>
                  <a:pt x="470" y="433"/>
                </a:lnTo>
                <a:lnTo>
                  <a:pt x="483" y="415"/>
                </a:lnTo>
                <a:lnTo>
                  <a:pt x="495" y="393"/>
                </a:lnTo>
                <a:lnTo>
                  <a:pt x="506" y="371"/>
                </a:lnTo>
                <a:lnTo>
                  <a:pt x="515" y="347"/>
                </a:lnTo>
                <a:lnTo>
                  <a:pt x="520" y="326"/>
                </a:lnTo>
                <a:lnTo>
                  <a:pt x="524" y="301"/>
                </a:lnTo>
                <a:lnTo>
                  <a:pt x="525" y="274"/>
                </a:lnTo>
                <a:lnTo>
                  <a:pt x="524" y="249"/>
                </a:lnTo>
                <a:lnTo>
                  <a:pt x="520" y="223"/>
                </a:lnTo>
                <a:lnTo>
                  <a:pt x="515" y="202"/>
                </a:lnTo>
                <a:lnTo>
                  <a:pt x="506" y="178"/>
                </a:lnTo>
                <a:lnTo>
                  <a:pt x="495" y="156"/>
                </a:lnTo>
                <a:lnTo>
                  <a:pt x="483" y="134"/>
                </a:lnTo>
                <a:lnTo>
                  <a:pt x="470" y="116"/>
                </a:lnTo>
                <a:lnTo>
                  <a:pt x="453" y="97"/>
                </a:lnTo>
                <a:lnTo>
                  <a:pt x="433" y="80"/>
                </a:lnTo>
                <a:lnTo>
                  <a:pt x="414" y="66"/>
                </a:lnTo>
                <a:lnTo>
                  <a:pt x="394" y="53"/>
                </a:lnTo>
                <a:lnTo>
                  <a:pt x="371" y="42"/>
                </a:lnTo>
                <a:lnTo>
                  <a:pt x="347" y="34"/>
                </a:lnTo>
                <a:lnTo>
                  <a:pt x="322" y="28"/>
                </a:lnTo>
                <a:lnTo>
                  <a:pt x="322" y="28"/>
                </a:lnTo>
                <a:lnTo>
                  <a:pt x="300" y="24"/>
                </a:lnTo>
                <a:lnTo>
                  <a:pt x="273" y="23"/>
                </a:lnTo>
                <a:close/>
                <a:moveTo>
                  <a:pt x="273" y="0"/>
                </a:moveTo>
                <a:lnTo>
                  <a:pt x="300" y="1"/>
                </a:lnTo>
                <a:lnTo>
                  <a:pt x="325" y="5"/>
                </a:lnTo>
                <a:lnTo>
                  <a:pt x="356" y="13"/>
                </a:lnTo>
                <a:lnTo>
                  <a:pt x="380" y="20"/>
                </a:lnTo>
                <a:lnTo>
                  <a:pt x="403" y="32"/>
                </a:lnTo>
                <a:lnTo>
                  <a:pt x="425" y="45"/>
                </a:lnTo>
                <a:lnTo>
                  <a:pt x="429" y="48"/>
                </a:lnTo>
                <a:lnTo>
                  <a:pt x="449" y="63"/>
                </a:lnTo>
                <a:lnTo>
                  <a:pt x="470" y="81"/>
                </a:lnTo>
                <a:lnTo>
                  <a:pt x="486" y="100"/>
                </a:lnTo>
                <a:lnTo>
                  <a:pt x="501" y="120"/>
                </a:lnTo>
                <a:lnTo>
                  <a:pt x="504" y="124"/>
                </a:lnTo>
                <a:lnTo>
                  <a:pt x="516" y="147"/>
                </a:lnTo>
                <a:lnTo>
                  <a:pt x="528" y="169"/>
                </a:lnTo>
                <a:lnTo>
                  <a:pt x="537" y="193"/>
                </a:lnTo>
                <a:lnTo>
                  <a:pt x="543" y="219"/>
                </a:lnTo>
                <a:lnTo>
                  <a:pt x="543" y="223"/>
                </a:lnTo>
                <a:lnTo>
                  <a:pt x="547" y="249"/>
                </a:lnTo>
                <a:lnTo>
                  <a:pt x="548" y="274"/>
                </a:lnTo>
                <a:lnTo>
                  <a:pt x="547" y="301"/>
                </a:lnTo>
                <a:lnTo>
                  <a:pt x="543" y="326"/>
                </a:lnTo>
                <a:lnTo>
                  <a:pt x="543" y="330"/>
                </a:lnTo>
                <a:lnTo>
                  <a:pt x="537" y="355"/>
                </a:lnTo>
                <a:lnTo>
                  <a:pt x="528" y="379"/>
                </a:lnTo>
                <a:lnTo>
                  <a:pt x="516" y="402"/>
                </a:lnTo>
                <a:lnTo>
                  <a:pt x="504" y="425"/>
                </a:lnTo>
                <a:lnTo>
                  <a:pt x="501" y="429"/>
                </a:lnTo>
                <a:lnTo>
                  <a:pt x="486" y="449"/>
                </a:lnTo>
                <a:lnTo>
                  <a:pt x="470" y="469"/>
                </a:lnTo>
                <a:lnTo>
                  <a:pt x="429" y="502"/>
                </a:lnTo>
                <a:lnTo>
                  <a:pt x="425" y="505"/>
                </a:lnTo>
                <a:lnTo>
                  <a:pt x="403" y="517"/>
                </a:lnTo>
                <a:lnTo>
                  <a:pt x="380" y="529"/>
                </a:lnTo>
                <a:lnTo>
                  <a:pt x="356" y="538"/>
                </a:lnTo>
                <a:lnTo>
                  <a:pt x="330" y="543"/>
                </a:lnTo>
                <a:lnTo>
                  <a:pt x="325" y="544"/>
                </a:lnTo>
                <a:lnTo>
                  <a:pt x="300" y="548"/>
                </a:lnTo>
                <a:lnTo>
                  <a:pt x="273" y="549"/>
                </a:lnTo>
                <a:lnTo>
                  <a:pt x="248" y="548"/>
                </a:lnTo>
                <a:lnTo>
                  <a:pt x="222" y="544"/>
                </a:lnTo>
                <a:lnTo>
                  <a:pt x="218" y="543"/>
                </a:lnTo>
                <a:lnTo>
                  <a:pt x="193" y="538"/>
                </a:lnTo>
                <a:lnTo>
                  <a:pt x="168" y="529"/>
                </a:lnTo>
                <a:lnTo>
                  <a:pt x="146" y="517"/>
                </a:lnTo>
                <a:lnTo>
                  <a:pt x="123" y="505"/>
                </a:lnTo>
                <a:lnTo>
                  <a:pt x="119" y="502"/>
                </a:lnTo>
                <a:lnTo>
                  <a:pt x="99" y="486"/>
                </a:lnTo>
                <a:lnTo>
                  <a:pt x="80" y="469"/>
                </a:lnTo>
                <a:lnTo>
                  <a:pt x="62" y="449"/>
                </a:lnTo>
                <a:lnTo>
                  <a:pt x="47" y="429"/>
                </a:lnTo>
                <a:lnTo>
                  <a:pt x="45" y="425"/>
                </a:lnTo>
                <a:lnTo>
                  <a:pt x="32" y="402"/>
                </a:lnTo>
                <a:lnTo>
                  <a:pt x="21" y="379"/>
                </a:lnTo>
                <a:lnTo>
                  <a:pt x="12" y="355"/>
                </a:lnTo>
                <a:lnTo>
                  <a:pt x="7" y="330"/>
                </a:lnTo>
                <a:lnTo>
                  <a:pt x="5" y="326"/>
                </a:lnTo>
                <a:lnTo>
                  <a:pt x="2" y="301"/>
                </a:lnTo>
                <a:lnTo>
                  <a:pt x="0" y="274"/>
                </a:lnTo>
                <a:lnTo>
                  <a:pt x="2" y="249"/>
                </a:lnTo>
                <a:lnTo>
                  <a:pt x="5" y="223"/>
                </a:lnTo>
                <a:lnTo>
                  <a:pt x="7" y="219"/>
                </a:lnTo>
                <a:lnTo>
                  <a:pt x="12" y="193"/>
                </a:lnTo>
                <a:lnTo>
                  <a:pt x="21" y="169"/>
                </a:lnTo>
                <a:lnTo>
                  <a:pt x="32" y="147"/>
                </a:lnTo>
                <a:lnTo>
                  <a:pt x="45" y="124"/>
                </a:lnTo>
                <a:lnTo>
                  <a:pt x="47" y="120"/>
                </a:lnTo>
                <a:lnTo>
                  <a:pt x="62" y="100"/>
                </a:lnTo>
                <a:lnTo>
                  <a:pt x="80" y="81"/>
                </a:lnTo>
                <a:lnTo>
                  <a:pt x="99" y="63"/>
                </a:lnTo>
                <a:lnTo>
                  <a:pt x="119" y="48"/>
                </a:lnTo>
                <a:lnTo>
                  <a:pt x="123" y="45"/>
                </a:lnTo>
                <a:lnTo>
                  <a:pt x="146" y="32"/>
                </a:lnTo>
                <a:lnTo>
                  <a:pt x="168" y="20"/>
                </a:lnTo>
                <a:lnTo>
                  <a:pt x="193" y="13"/>
                </a:lnTo>
                <a:lnTo>
                  <a:pt x="218" y="6"/>
                </a:lnTo>
                <a:lnTo>
                  <a:pt x="222" y="5"/>
                </a:lnTo>
                <a:lnTo>
                  <a:pt x="248" y="1"/>
                </a:lnTo>
                <a:lnTo>
                  <a:pt x="27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307291"/>
              </p:ext>
            </p:extLst>
          </p:nvPr>
        </p:nvGraphicFramePr>
        <p:xfrm>
          <a:off x="6348413" y="2722562"/>
          <a:ext cx="164243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Equation" r:id="rId3" imgW="126720" imgH="177480" progId="Equation.DSMT4">
                  <p:embed/>
                </p:oleObj>
              </mc:Choice>
              <mc:Fallback>
                <p:oleObj name="Equation" r:id="rId3" imgW="126720" imgH="177480" progId="Equation.DSMT4">
                  <p:embed/>
                  <p:pic>
                    <p:nvPicPr>
                      <p:cNvPr id="0" name="Object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8413" y="2722562"/>
                        <a:ext cx="164243" cy="230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3028950" y="3140968"/>
            <a:ext cx="19431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090552"/>
              </p:ext>
            </p:extLst>
          </p:nvPr>
        </p:nvGraphicFramePr>
        <p:xfrm>
          <a:off x="4739156" y="2858174"/>
          <a:ext cx="145449" cy="232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Equation" r:id="rId5" imgW="126720" imgH="203040" progId="Equation.DSMT4">
                  <p:embed/>
                </p:oleObj>
              </mc:Choice>
              <mc:Fallback>
                <p:oleObj name="Equation" r:id="rId5" imgW="126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9156" y="2858174"/>
                        <a:ext cx="145449" cy="232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rc 7"/>
          <p:cNvSpPr/>
          <p:nvPr/>
        </p:nvSpPr>
        <p:spPr>
          <a:xfrm rot="2625094">
            <a:off x="4395001" y="2695237"/>
            <a:ext cx="575009" cy="537564"/>
          </a:xfrm>
          <a:prstGeom prst="arc">
            <a:avLst>
              <a:gd name="adj1" fmla="val 16306824"/>
              <a:gd name="adj2" fmla="val 40128"/>
            </a:avLst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19825" y="2551113"/>
            <a:ext cx="127000" cy="6413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408850"/>
              </p:ext>
            </p:extLst>
          </p:nvPr>
        </p:nvGraphicFramePr>
        <p:xfrm>
          <a:off x="6355075" y="3098205"/>
          <a:ext cx="209550" cy="2901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55075" y="3098205"/>
                        <a:ext cx="209550" cy="2901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6211887" y="2517775"/>
            <a:ext cx="760413" cy="4095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609675"/>
              </p:ext>
            </p:extLst>
          </p:nvPr>
        </p:nvGraphicFramePr>
        <p:xfrm>
          <a:off x="6909549" y="2915096"/>
          <a:ext cx="175463" cy="225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Equation" r:id="rId9" imgW="177480" imgH="228600" progId="Equation.DSMT4">
                  <p:embed/>
                </p:oleObj>
              </mc:Choice>
              <mc:Fallback>
                <p:oleObj name="Equation" r:id="rId9" imgW="177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09549" y="2915096"/>
                        <a:ext cx="175463" cy="225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rc 12"/>
          <p:cNvSpPr/>
          <p:nvPr/>
        </p:nvSpPr>
        <p:spPr>
          <a:xfrm rot="20865561">
            <a:off x="5627798" y="2605394"/>
            <a:ext cx="1028435" cy="435935"/>
          </a:xfrm>
          <a:prstGeom prst="arc">
            <a:avLst>
              <a:gd name="adj1" fmla="val 360188"/>
              <a:gd name="adj2" fmla="val 4947883"/>
            </a:avLst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3019425" y="3717032"/>
            <a:ext cx="19431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 rot="3026268">
            <a:off x="4229556" y="3623626"/>
            <a:ext cx="488285" cy="412038"/>
          </a:xfrm>
          <a:prstGeom prst="arc">
            <a:avLst>
              <a:gd name="adj1" fmla="val 16615214"/>
              <a:gd name="adj2" fmla="val 21237395"/>
            </a:avLst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181600" y="3594894"/>
            <a:ext cx="60325" cy="4722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383036"/>
              </p:ext>
            </p:extLst>
          </p:nvPr>
        </p:nvGraphicFramePr>
        <p:xfrm>
          <a:off x="5345552" y="3559107"/>
          <a:ext cx="183710" cy="276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11" imgW="152280" imgH="228600" progId="Equation.DSMT4">
                  <p:embed/>
                </p:oleObj>
              </mc:Choice>
              <mc:Fallback>
                <p:oleObj name="Equation" r:id="rId11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45552" y="3559107"/>
                        <a:ext cx="183710" cy="2761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>
            <a:off x="4161958" y="2883835"/>
            <a:ext cx="127000" cy="54516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519064"/>
              </p:ext>
            </p:extLst>
          </p:nvPr>
        </p:nvGraphicFramePr>
        <p:xfrm>
          <a:off x="3899526" y="3121206"/>
          <a:ext cx="168418" cy="235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Equation" r:id="rId13" imgW="126720" imgH="177480" progId="Equation.DSMT4">
                  <p:embed/>
                </p:oleObj>
              </mc:Choice>
              <mc:Fallback>
                <p:oleObj name="Equation" r:id="rId13" imgW="126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99526" y="3121206"/>
                        <a:ext cx="168418" cy="235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137415"/>
              </p:ext>
            </p:extLst>
          </p:nvPr>
        </p:nvGraphicFramePr>
        <p:xfrm>
          <a:off x="4335817" y="3192463"/>
          <a:ext cx="197972" cy="274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15" imgW="164880" imgH="228600" progId="Equation.DSMT4">
                  <p:embed/>
                </p:oleObj>
              </mc:Choice>
              <mc:Fallback>
                <p:oleObj name="Equation" r:id="rId15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35817" y="3192463"/>
                        <a:ext cx="197972" cy="274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4894232"/>
              </p:ext>
            </p:extLst>
          </p:nvPr>
        </p:nvGraphicFramePr>
        <p:xfrm>
          <a:off x="3302413" y="3303534"/>
          <a:ext cx="200893" cy="258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17" imgW="177480" imgH="228600" progId="Equation.DSMT4">
                  <p:embed/>
                </p:oleObj>
              </mc:Choice>
              <mc:Fallback>
                <p:oleObj name="Equation" r:id="rId17" imgW="177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302413" y="3303534"/>
                        <a:ext cx="200893" cy="258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Straight Arrow Connector 22"/>
          <p:cNvCxnSpPr/>
          <p:nvPr/>
        </p:nvCxnSpPr>
        <p:spPr>
          <a:xfrm flipV="1">
            <a:off x="5181600" y="3400426"/>
            <a:ext cx="9525" cy="66674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532655" y="2905097"/>
            <a:ext cx="618657" cy="6051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rot="2922122">
            <a:off x="3698077" y="2910087"/>
            <a:ext cx="564507" cy="467561"/>
          </a:xfrm>
          <a:prstGeom prst="arc">
            <a:avLst>
              <a:gd name="adj1" fmla="val 85839"/>
              <a:gd name="adj2" fmla="val 5749751"/>
            </a:avLst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6" name="Freeform 8"/>
          <p:cNvSpPr>
            <a:spLocks noEditPoints="1"/>
          </p:cNvSpPr>
          <p:nvPr/>
        </p:nvSpPr>
        <p:spPr bwMode="auto">
          <a:xfrm>
            <a:off x="4657725" y="4057650"/>
            <a:ext cx="871537" cy="871537"/>
          </a:xfrm>
          <a:custGeom>
            <a:avLst/>
            <a:gdLst>
              <a:gd name="T0" fmla="*/ 227 w 549"/>
              <a:gd name="T1" fmla="*/ 27 h 549"/>
              <a:gd name="T2" fmla="*/ 178 w 549"/>
              <a:gd name="T3" fmla="*/ 42 h 549"/>
              <a:gd name="T4" fmla="*/ 116 w 549"/>
              <a:gd name="T5" fmla="*/ 80 h 549"/>
              <a:gd name="T6" fmla="*/ 66 w 549"/>
              <a:gd name="T7" fmla="*/ 135 h 549"/>
              <a:gd name="T8" fmla="*/ 34 w 549"/>
              <a:gd name="T9" fmla="*/ 202 h 549"/>
              <a:gd name="T10" fmla="*/ 24 w 549"/>
              <a:gd name="T11" fmla="*/ 249 h 549"/>
              <a:gd name="T12" fmla="*/ 26 w 549"/>
              <a:gd name="T13" fmla="*/ 321 h 549"/>
              <a:gd name="T14" fmla="*/ 42 w 549"/>
              <a:gd name="T15" fmla="*/ 371 h 549"/>
              <a:gd name="T16" fmla="*/ 79 w 549"/>
              <a:gd name="T17" fmla="*/ 433 h 549"/>
              <a:gd name="T18" fmla="*/ 135 w 549"/>
              <a:gd name="T19" fmla="*/ 485 h 549"/>
              <a:gd name="T20" fmla="*/ 202 w 549"/>
              <a:gd name="T21" fmla="*/ 516 h 549"/>
              <a:gd name="T22" fmla="*/ 249 w 549"/>
              <a:gd name="T23" fmla="*/ 525 h 549"/>
              <a:gd name="T24" fmla="*/ 321 w 549"/>
              <a:gd name="T25" fmla="*/ 523 h 549"/>
              <a:gd name="T26" fmla="*/ 370 w 549"/>
              <a:gd name="T27" fmla="*/ 507 h 549"/>
              <a:gd name="T28" fmla="*/ 453 w 549"/>
              <a:gd name="T29" fmla="*/ 453 h 549"/>
              <a:gd name="T30" fmla="*/ 507 w 549"/>
              <a:gd name="T31" fmla="*/ 371 h 549"/>
              <a:gd name="T32" fmla="*/ 522 w 549"/>
              <a:gd name="T33" fmla="*/ 321 h 549"/>
              <a:gd name="T34" fmla="*/ 525 w 549"/>
              <a:gd name="T35" fmla="*/ 249 h 549"/>
              <a:gd name="T36" fmla="*/ 516 w 549"/>
              <a:gd name="T37" fmla="*/ 202 h 549"/>
              <a:gd name="T38" fmla="*/ 484 w 549"/>
              <a:gd name="T39" fmla="*/ 135 h 549"/>
              <a:gd name="T40" fmla="*/ 432 w 549"/>
              <a:gd name="T41" fmla="*/ 80 h 549"/>
              <a:gd name="T42" fmla="*/ 370 w 549"/>
              <a:gd name="T43" fmla="*/ 42 h 549"/>
              <a:gd name="T44" fmla="*/ 321 w 549"/>
              <a:gd name="T45" fmla="*/ 27 h 549"/>
              <a:gd name="T46" fmla="*/ 274 w 549"/>
              <a:gd name="T47" fmla="*/ 0 h 549"/>
              <a:gd name="T48" fmla="*/ 330 w 549"/>
              <a:gd name="T49" fmla="*/ 6 h 549"/>
              <a:gd name="T50" fmla="*/ 402 w 549"/>
              <a:gd name="T51" fmla="*/ 32 h 549"/>
              <a:gd name="T52" fmla="*/ 449 w 549"/>
              <a:gd name="T53" fmla="*/ 63 h 549"/>
              <a:gd name="T54" fmla="*/ 502 w 549"/>
              <a:gd name="T55" fmla="*/ 120 h 549"/>
              <a:gd name="T56" fmla="*/ 529 w 549"/>
              <a:gd name="T57" fmla="*/ 170 h 549"/>
              <a:gd name="T58" fmla="*/ 544 w 549"/>
              <a:gd name="T59" fmla="*/ 223 h 549"/>
              <a:gd name="T60" fmla="*/ 547 w 549"/>
              <a:gd name="T61" fmla="*/ 301 h 549"/>
              <a:gd name="T62" fmla="*/ 537 w 549"/>
              <a:gd name="T63" fmla="*/ 356 h 549"/>
              <a:gd name="T64" fmla="*/ 504 w 549"/>
              <a:gd name="T65" fmla="*/ 425 h 549"/>
              <a:gd name="T66" fmla="*/ 429 w 549"/>
              <a:gd name="T67" fmla="*/ 502 h 549"/>
              <a:gd name="T68" fmla="*/ 379 w 549"/>
              <a:gd name="T69" fmla="*/ 529 h 549"/>
              <a:gd name="T70" fmla="*/ 326 w 549"/>
              <a:gd name="T71" fmla="*/ 544 h 549"/>
              <a:gd name="T72" fmla="*/ 249 w 549"/>
              <a:gd name="T73" fmla="*/ 548 h 549"/>
              <a:gd name="T74" fmla="*/ 193 w 549"/>
              <a:gd name="T75" fmla="*/ 538 h 549"/>
              <a:gd name="T76" fmla="*/ 124 w 549"/>
              <a:gd name="T77" fmla="*/ 505 h 549"/>
              <a:gd name="T78" fmla="*/ 81 w 549"/>
              <a:gd name="T79" fmla="*/ 469 h 549"/>
              <a:gd name="T80" fmla="*/ 45 w 549"/>
              <a:gd name="T81" fmla="*/ 425 h 549"/>
              <a:gd name="T82" fmla="*/ 12 w 549"/>
              <a:gd name="T83" fmla="*/ 356 h 549"/>
              <a:gd name="T84" fmla="*/ 1 w 549"/>
              <a:gd name="T85" fmla="*/ 301 h 549"/>
              <a:gd name="T86" fmla="*/ 5 w 549"/>
              <a:gd name="T87" fmla="*/ 223 h 549"/>
              <a:gd name="T88" fmla="*/ 20 w 549"/>
              <a:gd name="T89" fmla="*/ 170 h 549"/>
              <a:gd name="T90" fmla="*/ 48 w 549"/>
              <a:gd name="T91" fmla="*/ 120 h 549"/>
              <a:gd name="T92" fmla="*/ 100 w 549"/>
              <a:gd name="T93" fmla="*/ 63 h 549"/>
              <a:gd name="T94" fmla="*/ 146 w 549"/>
              <a:gd name="T95" fmla="*/ 32 h 549"/>
              <a:gd name="T96" fmla="*/ 219 w 549"/>
              <a:gd name="T97" fmla="*/ 6 h 549"/>
              <a:gd name="T98" fmla="*/ 274 w 549"/>
              <a:gd name="T99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9" h="549">
                <a:moveTo>
                  <a:pt x="274" y="23"/>
                </a:moveTo>
                <a:lnTo>
                  <a:pt x="249" y="24"/>
                </a:lnTo>
                <a:lnTo>
                  <a:pt x="227" y="27"/>
                </a:lnTo>
                <a:lnTo>
                  <a:pt x="227" y="28"/>
                </a:lnTo>
                <a:lnTo>
                  <a:pt x="202" y="34"/>
                </a:lnTo>
                <a:lnTo>
                  <a:pt x="178" y="42"/>
                </a:lnTo>
                <a:lnTo>
                  <a:pt x="155" y="53"/>
                </a:lnTo>
                <a:lnTo>
                  <a:pt x="135" y="66"/>
                </a:lnTo>
                <a:lnTo>
                  <a:pt x="116" y="80"/>
                </a:lnTo>
                <a:lnTo>
                  <a:pt x="97" y="97"/>
                </a:lnTo>
                <a:lnTo>
                  <a:pt x="79" y="116"/>
                </a:lnTo>
                <a:lnTo>
                  <a:pt x="66" y="135"/>
                </a:lnTo>
                <a:lnTo>
                  <a:pt x="53" y="156"/>
                </a:lnTo>
                <a:lnTo>
                  <a:pt x="42" y="178"/>
                </a:lnTo>
                <a:lnTo>
                  <a:pt x="34" y="202"/>
                </a:lnTo>
                <a:lnTo>
                  <a:pt x="28" y="228"/>
                </a:lnTo>
                <a:lnTo>
                  <a:pt x="26" y="228"/>
                </a:lnTo>
                <a:lnTo>
                  <a:pt x="24" y="249"/>
                </a:lnTo>
                <a:lnTo>
                  <a:pt x="23" y="275"/>
                </a:lnTo>
                <a:lnTo>
                  <a:pt x="24" y="301"/>
                </a:lnTo>
                <a:lnTo>
                  <a:pt x="26" y="321"/>
                </a:lnTo>
                <a:lnTo>
                  <a:pt x="28" y="321"/>
                </a:lnTo>
                <a:lnTo>
                  <a:pt x="34" y="347"/>
                </a:lnTo>
                <a:lnTo>
                  <a:pt x="42" y="371"/>
                </a:lnTo>
                <a:lnTo>
                  <a:pt x="53" y="393"/>
                </a:lnTo>
                <a:lnTo>
                  <a:pt x="66" y="414"/>
                </a:lnTo>
                <a:lnTo>
                  <a:pt x="79" y="433"/>
                </a:lnTo>
                <a:lnTo>
                  <a:pt x="97" y="453"/>
                </a:lnTo>
                <a:lnTo>
                  <a:pt x="116" y="469"/>
                </a:lnTo>
                <a:lnTo>
                  <a:pt x="135" y="485"/>
                </a:lnTo>
                <a:lnTo>
                  <a:pt x="155" y="496"/>
                </a:lnTo>
                <a:lnTo>
                  <a:pt x="178" y="507"/>
                </a:lnTo>
                <a:lnTo>
                  <a:pt x="202" y="516"/>
                </a:lnTo>
                <a:lnTo>
                  <a:pt x="227" y="521"/>
                </a:lnTo>
                <a:lnTo>
                  <a:pt x="227" y="523"/>
                </a:lnTo>
                <a:lnTo>
                  <a:pt x="249" y="525"/>
                </a:lnTo>
                <a:lnTo>
                  <a:pt x="274" y="526"/>
                </a:lnTo>
                <a:lnTo>
                  <a:pt x="301" y="525"/>
                </a:lnTo>
                <a:lnTo>
                  <a:pt x="321" y="523"/>
                </a:lnTo>
                <a:lnTo>
                  <a:pt x="321" y="521"/>
                </a:lnTo>
                <a:lnTo>
                  <a:pt x="346" y="516"/>
                </a:lnTo>
                <a:lnTo>
                  <a:pt x="370" y="507"/>
                </a:lnTo>
                <a:lnTo>
                  <a:pt x="393" y="496"/>
                </a:lnTo>
                <a:lnTo>
                  <a:pt x="413" y="485"/>
                </a:lnTo>
                <a:lnTo>
                  <a:pt x="453" y="453"/>
                </a:lnTo>
                <a:lnTo>
                  <a:pt x="484" y="414"/>
                </a:lnTo>
                <a:lnTo>
                  <a:pt x="496" y="393"/>
                </a:lnTo>
                <a:lnTo>
                  <a:pt x="507" y="371"/>
                </a:lnTo>
                <a:lnTo>
                  <a:pt x="516" y="347"/>
                </a:lnTo>
                <a:lnTo>
                  <a:pt x="521" y="321"/>
                </a:lnTo>
                <a:lnTo>
                  <a:pt x="522" y="321"/>
                </a:lnTo>
                <a:lnTo>
                  <a:pt x="525" y="301"/>
                </a:lnTo>
                <a:lnTo>
                  <a:pt x="526" y="275"/>
                </a:lnTo>
                <a:lnTo>
                  <a:pt x="525" y="249"/>
                </a:lnTo>
                <a:lnTo>
                  <a:pt x="522" y="228"/>
                </a:lnTo>
                <a:lnTo>
                  <a:pt x="521" y="228"/>
                </a:lnTo>
                <a:lnTo>
                  <a:pt x="516" y="202"/>
                </a:lnTo>
                <a:lnTo>
                  <a:pt x="507" y="178"/>
                </a:lnTo>
                <a:lnTo>
                  <a:pt x="496" y="156"/>
                </a:lnTo>
                <a:lnTo>
                  <a:pt x="484" y="135"/>
                </a:lnTo>
                <a:lnTo>
                  <a:pt x="469" y="116"/>
                </a:lnTo>
                <a:lnTo>
                  <a:pt x="453" y="97"/>
                </a:lnTo>
                <a:lnTo>
                  <a:pt x="432" y="80"/>
                </a:lnTo>
                <a:lnTo>
                  <a:pt x="413" y="66"/>
                </a:lnTo>
                <a:lnTo>
                  <a:pt x="393" y="53"/>
                </a:lnTo>
                <a:lnTo>
                  <a:pt x="370" y="42"/>
                </a:lnTo>
                <a:lnTo>
                  <a:pt x="346" y="34"/>
                </a:lnTo>
                <a:lnTo>
                  <a:pt x="321" y="28"/>
                </a:lnTo>
                <a:lnTo>
                  <a:pt x="321" y="27"/>
                </a:lnTo>
                <a:lnTo>
                  <a:pt x="301" y="24"/>
                </a:lnTo>
                <a:lnTo>
                  <a:pt x="274" y="23"/>
                </a:lnTo>
                <a:close/>
                <a:moveTo>
                  <a:pt x="274" y="0"/>
                </a:moveTo>
                <a:lnTo>
                  <a:pt x="301" y="1"/>
                </a:lnTo>
                <a:lnTo>
                  <a:pt x="326" y="5"/>
                </a:lnTo>
                <a:lnTo>
                  <a:pt x="330" y="6"/>
                </a:lnTo>
                <a:lnTo>
                  <a:pt x="355" y="13"/>
                </a:lnTo>
                <a:lnTo>
                  <a:pt x="379" y="20"/>
                </a:lnTo>
                <a:lnTo>
                  <a:pt x="402" y="32"/>
                </a:lnTo>
                <a:lnTo>
                  <a:pt x="425" y="46"/>
                </a:lnTo>
                <a:lnTo>
                  <a:pt x="429" y="48"/>
                </a:lnTo>
                <a:lnTo>
                  <a:pt x="449" y="63"/>
                </a:lnTo>
                <a:lnTo>
                  <a:pt x="469" y="81"/>
                </a:lnTo>
                <a:lnTo>
                  <a:pt x="485" y="100"/>
                </a:lnTo>
                <a:lnTo>
                  <a:pt x="502" y="120"/>
                </a:lnTo>
                <a:lnTo>
                  <a:pt x="504" y="124"/>
                </a:lnTo>
                <a:lnTo>
                  <a:pt x="517" y="147"/>
                </a:lnTo>
                <a:lnTo>
                  <a:pt x="529" y="170"/>
                </a:lnTo>
                <a:lnTo>
                  <a:pt x="537" y="194"/>
                </a:lnTo>
                <a:lnTo>
                  <a:pt x="542" y="219"/>
                </a:lnTo>
                <a:lnTo>
                  <a:pt x="544" y="223"/>
                </a:lnTo>
                <a:lnTo>
                  <a:pt x="547" y="249"/>
                </a:lnTo>
                <a:lnTo>
                  <a:pt x="549" y="275"/>
                </a:lnTo>
                <a:lnTo>
                  <a:pt x="547" y="301"/>
                </a:lnTo>
                <a:lnTo>
                  <a:pt x="544" y="326"/>
                </a:lnTo>
                <a:lnTo>
                  <a:pt x="542" y="330"/>
                </a:lnTo>
                <a:lnTo>
                  <a:pt x="537" y="356"/>
                </a:lnTo>
                <a:lnTo>
                  <a:pt x="529" y="380"/>
                </a:lnTo>
                <a:lnTo>
                  <a:pt x="517" y="402"/>
                </a:lnTo>
                <a:lnTo>
                  <a:pt x="504" y="425"/>
                </a:lnTo>
                <a:lnTo>
                  <a:pt x="502" y="429"/>
                </a:lnTo>
                <a:lnTo>
                  <a:pt x="469" y="469"/>
                </a:lnTo>
                <a:lnTo>
                  <a:pt x="429" y="502"/>
                </a:lnTo>
                <a:lnTo>
                  <a:pt x="425" y="505"/>
                </a:lnTo>
                <a:lnTo>
                  <a:pt x="402" y="517"/>
                </a:lnTo>
                <a:lnTo>
                  <a:pt x="379" y="529"/>
                </a:lnTo>
                <a:lnTo>
                  <a:pt x="355" y="538"/>
                </a:lnTo>
                <a:lnTo>
                  <a:pt x="330" y="543"/>
                </a:lnTo>
                <a:lnTo>
                  <a:pt x="326" y="544"/>
                </a:lnTo>
                <a:lnTo>
                  <a:pt x="301" y="548"/>
                </a:lnTo>
                <a:lnTo>
                  <a:pt x="274" y="549"/>
                </a:lnTo>
                <a:lnTo>
                  <a:pt x="249" y="548"/>
                </a:lnTo>
                <a:lnTo>
                  <a:pt x="222" y="544"/>
                </a:lnTo>
                <a:lnTo>
                  <a:pt x="219" y="543"/>
                </a:lnTo>
                <a:lnTo>
                  <a:pt x="193" y="538"/>
                </a:lnTo>
                <a:lnTo>
                  <a:pt x="169" y="529"/>
                </a:lnTo>
                <a:lnTo>
                  <a:pt x="146" y="517"/>
                </a:lnTo>
                <a:lnTo>
                  <a:pt x="124" y="505"/>
                </a:lnTo>
                <a:lnTo>
                  <a:pt x="120" y="502"/>
                </a:lnTo>
                <a:lnTo>
                  <a:pt x="100" y="486"/>
                </a:lnTo>
                <a:lnTo>
                  <a:pt x="81" y="469"/>
                </a:lnTo>
                <a:lnTo>
                  <a:pt x="63" y="449"/>
                </a:lnTo>
                <a:lnTo>
                  <a:pt x="48" y="429"/>
                </a:lnTo>
                <a:lnTo>
                  <a:pt x="45" y="425"/>
                </a:lnTo>
                <a:lnTo>
                  <a:pt x="31" y="402"/>
                </a:lnTo>
                <a:lnTo>
                  <a:pt x="20" y="380"/>
                </a:lnTo>
                <a:lnTo>
                  <a:pt x="12" y="356"/>
                </a:lnTo>
                <a:lnTo>
                  <a:pt x="6" y="330"/>
                </a:lnTo>
                <a:lnTo>
                  <a:pt x="5" y="326"/>
                </a:lnTo>
                <a:lnTo>
                  <a:pt x="1" y="301"/>
                </a:lnTo>
                <a:lnTo>
                  <a:pt x="0" y="275"/>
                </a:lnTo>
                <a:lnTo>
                  <a:pt x="1" y="249"/>
                </a:lnTo>
                <a:lnTo>
                  <a:pt x="5" y="223"/>
                </a:lnTo>
                <a:lnTo>
                  <a:pt x="6" y="219"/>
                </a:lnTo>
                <a:lnTo>
                  <a:pt x="12" y="194"/>
                </a:lnTo>
                <a:lnTo>
                  <a:pt x="20" y="170"/>
                </a:lnTo>
                <a:lnTo>
                  <a:pt x="31" y="147"/>
                </a:lnTo>
                <a:lnTo>
                  <a:pt x="45" y="124"/>
                </a:lnTo>
                <a:lnTo>
                  <a:pt x="48" y="120"/>
                </a:lnTo>
                <a:lnTo>
                  <a:pt x="63" y="100"/>
                </a:lnTo>
                <a:lnTo>
                  <a:pt x="81" y="81"/>
                </a:lnTo>
                <a:lnTo>
                  <a:pt x="100" y="63"/>
                </a:lnTo>
                <a:lnTo>
                  <a:pt x="120" y="48"/>
                </a:lnTo>
                <a:lnTo>
                  <a:pt x="124" y="46"/>
                </a:lnTo>
                <a:lnTo>
                  <a:pt x="146" y="32"/>
                </a:lnTo>
                <a:lnTo>
                  <a:pt x="169" y="20"/>
                </a:lnTo>
                <a:lnTo>
                  <a:pt x="193" y="13"/>
                </a:lnTo>
                <a:lnTo>
                  <a:pt x="219" y="6"/>
                </a:lnTo>
                <a:lnTo>
                  <a:pt x="222" y="5"/>
                </a:lnTo>
                <a:lnTo>
                  <a:pt x="249" y="1"/>
                </a:lnTo>
                <a:lnTo>
                  <a:pt x="274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898759"/>
              </p:ext>
            </p:extLst>
          </p:nvPr>
        </p:nvGraphicFramePr>
        <p:xfrm>
          <a:off x="4498559" y="3717032"/>
          <a:ext cx="145449" cy="232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19" imgW="126720" imgH="203040" progId="Equation.DSMT4">
                  <p:embed/>
                </p:oleObj>
              </mc:Choice>
              <mc:Fallback>
                <p:oleObj name="Equation" r:id="rId19" imgW="126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8559" y="3717032"/>
                        <a:ext cx="145449" cy="232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532655" y="4231808"/>
            <a:ext cx="94109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finger</a:t>
            </a:r>
            <a:endParaRPr lang="he-IL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5702300" y="4493418"/>
            <a:ext cx="146198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friction cone</a:t>
            </a:r>
            <a:endParaRPr lang="he-IL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4801780" y="1784727"/>
            <a:ext cx="100282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finger</a:t>
            </a:r>
            <a:endParaRPr lang="he-IL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2771800" y="2075190"/>
            <a:ext cx="96809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3</a:t>
            </a:r>
            <a:r>
              <a:rPr lang="en-US" sz="1600" baseline="30000" dirty="0"/>
              <a:t>r</a:t>
            </a:r>
            <a:r>
              <a:rPr lang="en-US" sz="1600" baseline="30000" dirty="0" smtClean="0"/>
              <a:t>d</a:t>
            </a:r>
            <a:r>
              <a:rPr lang="en-US" sz="1600" dirty="0" smtClean="0"/>
              <a:t> finger</a:t>
            </a:r>
            <a:endParaRPr lang="he-IL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6540918" y="1628800"/>
            <a:ext cx="145205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2</a:t>
            </a:r>
            <a:r>
              <a:rPr lang="en-US" sz="1600" baseline="30000" dirty="0"/>
              <a:t>nd</a:t>
            </a:r>
            <a:r>
              <a:rPr lang="en-US" sz="1600" dirty="0" smtClean="0"/>
              <a:t> </a:t>
            </a:r>
          </a:p>
          <a:p>
            <a:pPr algn="l" rtl="0"/>
            <a:r>
              <a:rPr lang="en-US" sz="1600" dirty="0" smtClean="0"/>
              <a:t>friction cone</a:t>
            </a:r>
            <a:endParaRPr lang="he-IL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4456304" y="1988840"/>
            <a:ext cx="155585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</a:t>
            </a:r>
          </a:p>
          <a:p>
            <a:pPr algn="l" rtl="0"/>
            <a:r>
              <a:rPr lang="en-US" sz="1600" dirty="0" smtClean="0"/>
              <a:t>friction cone</a:t>
            </a:r>
            <a:endParaRPr lang="he-IL" sz="16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2986088" y="5013176"/>
            <a:ext cx="4213225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" idx="6"/>
          </p:cNvCxnSpPr>
          <p:nvPr/>
        </p:nvCxnSpPr>
        <p:spPr>
          <a:xfrm>
            <a:off x="7199313" y="4465637"/>
            <a:ext cx="0" cy="593125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986088" y="3733800"/>
            <a:ext cx="1920" cy="1324962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707903" y="4725144"/>
            <a:ext cx="136815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20 [cm]</a:t>
            </a:r>
            <a:endParaRPr lang="he-IL" sz="1600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7164288" y="4457786"/>
            <a:ext cx="25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201351" y="2336800"/>
            <a:ext cx="25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7308304" y="2340725"/>
            <a:ext cx="0" cy="2120986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236296" y="3143590"/>
            <a:ext cx="57606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dirty="0"/>
              <a:t>1</a:t>
            </a:r>
            <a:r>
              <a:rPr lang="en-US" sz="1600" dirty="0" smtClean="0"/>
              <a:t>0 </a:t>
            </a:r>
          </a:p>
          <a:p>
            <a:pPr algn="ctr" rtl="0"/>
            <a:r>
              <a:rPr lang="en-US" sz="1600" dirty="0" smtClean="0"/>
              <a:t>[cm]</a:t>
            </a:r>
            <a:endParaRPr lang="he-IL" sz="1600" dirty="0"/>
          </a:p>
        </p:txBody>
      </p:sp>
      <p:cxnSp>
        <p:nvCxnSpPr>
          <p:cNvPr id="68" name="Straight Arrow Connector 67"/>
          <p:cNvCxnSpPr>
            <a:stCxn id="3" idx="41"/>
          </p:cNvCxnSpPr>
          <p:nvPr/>
        </p:nvCxnSpPr>
        <p:spPr>
          <a:xfrm flipH="1" flipV="1">
            <a:off x="5387788" y="2052918"/>
            <a:ext cx="333562" cy="199745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33" idx="4"/>
          </p:cNvCxnSpPr>
          <p:nvPr/>
        </p:nvCxnSpPr>
        <p:spPr>
          <a:xfrm flipV="1">
            <a:off x="6690755" y="2173303"/>
            <a:ext cx="138268" cy="457965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4" idx="42"/>
          </p:cNvCxnSpPr>
          <p:nvPr/>
        </p:nvCxnSpPr>
        <p:spPr>
          <a:xfrm flipH="1" flipV="1">
            <a:off x="3347864" y="2381217"/>
            <a:ext cx="266874" cy="109571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8" idx="4"/>
          </p:cNvCxnSpPr>
          <p:nvPr/>
        </p:nvCxnSpPr>
        <p:spPr>
          <a:xfrm flipV="1">
            <a:off x="4602524" y="2546999"/>
            <a:ext cx="136632" cy="423797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26" idx="42"/>
          </p:cNvCxnSpPr>
          <p:nvPr/>
        </p:nvCxnSpPr>
        <p:spPr>
          <a:xfrm flipH="1" flipV="1">
            <a:off x="4408266" y="4452937"/>
            <a:ext cx="251046" cy="8255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529262" y="4057650"/>
            <a:ext cx="482898" cy="477837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7" name="Object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962606"/>
              </p:ext>
            </p:extLst>
          </p:nvPr>
        </p:nvGraphicFramePr>
        <p:xfrm>
          <a:off x="5093494" y="3107593"/>
          <a:ext cx="210344" cy="291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quation" r:id="rId20" imgW="164880" imgH="228600" progId="Equation.DSMT4">
                  <p:embed/>
                </p:oleObj>
              </mc:Choice>
              <mc:Fallback>
                <p:oleObj name="Equation" r:id="rId20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93494" y="3107593"/>
                        <a:ext cx="210344" cy="291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Straight Connector 39"/>
          <p:cNvCxnSpPr/>
          <p:nvPr/>
        </p:nvCxnSpPr>
        <p:spPr>
          <a:xfrm>
            <a:off x="6201328" y="2173303"/>
            <a:ext cx="0" cy="122712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138481" y="2559050"/>
            <a:ext cx="1" cy="95116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417048" y="1457184"/>
            <a:ext cx="12165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ve</a:t>
            </a:r>
            <a:r>
              <a:rPr lang="en-US" sz="1600" dirty="0" smtClean="0"/>
              <a:t>rtical axis</a:t>
            </a:r>
            <a:endParaRPr lang="he-IL" sz="16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 flipV="1">
            <a:off x="5529262" y="1726025"/>
            <a:ext cx="608807" cy="395875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4138482" y="1726025"/>
            <a:ext cx="338785" cy="791750"/>
          </a:xfrm>
          <a:prstGeom prst="straightConnector1">
            <a:avLst/>
          </a:prstGeom>
          <a:ln w="1270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680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Alon</dc:creator>
  <cp:lastModifiedBy>Alon</cp:lastModifiedBy>
  <cp:revision>12</cp:revision>
  <dcterms:created xsi:type="dcterms:W3CDTF">2012-01-22T20:39:03Z</dcterms:created>
  <dcterms:modified xsi:type="dcterms:W3CDTF">2012-01-26T13:42:49Z</dcterms:modified>
</cp:coreProperties>
</file>